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90"/>
  </p:normalViewPr>
  <p:slideViewPr>
    <p:cSldViewPr snapToGrid="0" snapToObjects="1">
      <p:cViewPr varScale="1">
        <p:scale>
          <a:sx n="74" d="100"/>
          <a:sy n="74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8D86E-D9C5-5643-8068-C831CB617634}" type="datetimeFigureOut">
              <a:rPr lang="en-US" smtClean="0"/>
              <a:t>4/22/17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B603E-93F7-AD44-93D0-D7D755A64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5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4A48-21A8-437B-83AA-283A702C42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11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4A48-21A8-437B-83AA-283A702C42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3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5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0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1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0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5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F0C7-8699-1946-B2BE-CB5FFEFB69BB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CF59-9BAA-B747-BBFF-71AA69BE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8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Day 2 activity 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3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</a:t>
            </a:r>
            <a:r>
              <a:rPr lang="en-US" dirty="0" smtClean="0"/>
              <a:t>2–put </a:t>
            </a:r>
            <a:r>
              <a:rPr lang="en-US" dirty="0" smtClean="0"/>
              <a:t>“/ </a:t>
            </a:r>
            <a:r>
              <a:rPr lang="en-US" smtClean="0"/>
              <a:t>” </a:t>
            </a:r>
            <a:r>
              <a:rPr lang="en-US" smtClean="0"/>
              <a:t>between words </a:t>
            </a:r>
            <a:r>
              <a:rPr lang="en-US" dirty="0" smtClean="0"/>
              <a:t>in the following sentences.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94" y="2020374"/>
            <a:ext cx="10515600" cy="863787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例子：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爸爸</a:t>
            </a:r>
            <a:r>
              <a:rPr lang="en-US" altLang="zh-CN" sz="4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喜欢</a:t>
            </a:r>
            <a:r>
              <a:rPr lang="en-US" altLang="zh-CN" sz="4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做</a:t>
            </a:r>
            <a:r>
              <a:rPr lang="en-US" altLang="zh-CN" sz="4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运动。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13847"/>
            <a:ext cx="106186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妈妈常常早起。</a:t>
            </a:r>
            <a:endParaRPr lang="en-US" altLang="zh-CN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143000" indent="-1143000">
              <a:buFont typeface="+mj-lt"/>
              <a:buAutoNum type="arabicPeriod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弟弟喜欢吃零食。</a:t>
            </a:r>
            <a:endParaRPr lang="en-US" altLang="zh-CN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143000" indent="-1143000">
              <a:buFont typeface="+mj-lt"/>
              <a:buAutoNum type="arabicPeriod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多喝开水。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6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n-lt"/>
                <a:ea typeface="KaiTi" panose="02010609060101010101" pitchFamily="49" charset="-122"/>
              </a:rPr>
              <a:t>word segmentation</a:t>
            </a:r>
            <a:endParaRPr lang="en-US" sz="4000" dirty="0">
              <a:latin typeface="+mn-lt"/>
              <a:ea typeface="KaiTi" panose="02010609060101010101" pitchFamily="49" charset="-122"/>
            </a:endParaRPr>
          </a:p>
        </p:txBody>
      </p:sp>
      <p:pic>
        <p:nvPicPr>
          <p:cNvPr id="4" name="Content Placeholder 3" descr="https://encrypted-tbn2.gstatic.com/images?q=tbn:ANd9GcRc04NdYV0xkiZMLEdq0GhrnZI_l5RmnTq7ThQFTZS-iwPZIDqn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3678"/>
            <a:ext cx="5170714" cy="4038309"/>
          </a:xfrm>
          <a:prstGeom prst="rect">
            <a:avLst/>
          </a:prstGeom>
          <a:noFill/>
          <a:extLst/>
        </p:spPr>
      </p:pic>
      <p:sp>
        <p:nvSpPr>
          <p:cNvPr id="6" name="Rounded Rectangle 5"/>
          <p:cNvSpPr/>
          <p:nvPr/>
        </p:nvSpPr>
        <p:spPr>
          <a:xfrm>
            <a:off x="6623362" y="1953724"/>
            <a:ext cx="4470461" cy="981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她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常常</a:t>
            </a: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晚</a:t>
            </a: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睡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19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Widescreen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KaiTi</vt:lpstr>
      <vt:lpstr>Arial</vt:lpstr>
      <vt:lpstr>Office Theme</vt:lpstr>
      <vt:lpstr>Day 2 activity 2</vt:lpstr>
      <vt:lpstr>Act 2–put “/ ” between words in the following sentences.</vt:lpstr>
      <vt:lpstr>word segmentation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activity 2</dc:title>
  <dc:creator>Meng Yeh</dc:creator>
  <cp:lastModifiedBy>Meng Yeh</cp:lastModifiedBy>
  <cp:revision>2</cp:revision>
  <dcterms:created xsi:type="dcterms:W3CDTF">2017-04-22T16:56:15Z</dcterms:created>
  <dcterms:modified xsi:type="dcterms:W3CDTF">2017-04-22T17:28:28Z</dcterms:modified>
</cp:coreProperties>
</file>